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6E41-0DEC-4560-B389-6CE6F0746107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AF2B-5916-4AEE-AEA5-B05AD7927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111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5AF2B-5916-4AEE-AEA5-B05AD792704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681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30FFF5-217C-4199-9C26-10BBD6F70451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80F7B9-53B7-47D9-B459-481DEB4549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5410200" cy="1470025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Developing and Marketing of a Submarine Sandwich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638800"/>
            <a:ext cx="35052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Presented by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Jody houston, Director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Office of food services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Corpus christi isd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3352800"/>
            <a:ext cx="41148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Alliance K-12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Winter Conference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January 30, </a:t>
            </a:r>
            <a:r>
              <a:rPr lang="en-US" sz="2800" dirty="0" smtClean="0"/>
              <a:t>2014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78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Corpus Christi, Texas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4724400" cy="2790825"/>
          </a:xfrm>
        </p:spPr>
        <p:txBody>
          <a:bodyPr>
            <a:noAutofit/>
          </a:bodyPr>
          <a:lstStyle/>
          <a:p>
            <a:pPr indent="0"/>
            <a:r>
              <a:rPr lang="en-US" sz="3000" dirty="0" smtClean="0"/>
              <a:t>School </a:t>
            </a:r>
            <a:r>
              <a:rPr lang="en-US" sz="3000" dirty="0"/>
              <a:t>Health Advisory Committee (SHAC) </a:t>
            </a:r>
            <a:r>
              <a:rPr lang="en-US" sz="3000" dirty="0" smtClean="0"/>
              <a:t>suggested Subway </a:t>
            </a:r>
            <a:r>
              <a:rPr lang="en-US" sz="3000" dirty="0"/>
              <a:t>be contracted to prepare sandwiches for high school students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31146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960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Response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3810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Cost Consideration</a:t>
            </a:r>
          </a:p>
          <a:p>
            <a:pPr lvl="1"/>
            <a:r>
              <a:rPr lang="en-US" sz="3000" dirty="0" smtClean="0"/>
              <a:t> Two </a:t>
            </a:r>
            <a:r>
              <a:rPr lang="en-US" sz="3000" dirty="0"/>
              <a:t>submarine (sub) sandwiches </a:t>
            </a:r>
            <a:r>
              <a:rPr lang="en-US" sz="3000" dirty="0" smtClean="0"/>
              <a:t>developed in-house by </a:t>
            </a:r>
            <a:r>
              <a:rPr lang="en-US" sz="3000" dirty="0"/>
              <a:t>the CCISD </a:t>
            </a:r>
            <a:r>
              <a:rPr lang="en-US" sz="3000" dirty="0" smtClean="0"/>
              <a:t>Office </a:t>
            </a:r>
            <a:r>
              <a:rPr lang="en-US" sz="3000" dirty="0"/>
              <a:t>of </a:t>
            </a:r>
            <a:r>
              <a:rPr lang="en-US" sz="3000" dirty="0" smtClean="0"/>
              <a:t>Food Service’s Chef on staff</a:t>
            </a:r>
          </a:p>
          <a:p>
            <a:r>
              <a:rPr lang="en-US" sz="3200" dirty="0" smtClean="0"/>
              <a:t>Tested</a:t>
            </a:r>
          </a:p>
          <a:p>
            <a:pPr lvl="1"/>
            <a:r>
              <a:rPr lang="en-US" sz="3000" dirty="0" smtClean="0"/>
              <a:t> Sampled </a:t>
            </a:r>
            <a:r>
              <a:rPr lang="en-US" sz="3000" dirty="0"/>
              <a:t>by students and adults who reported that they would be good additions to the </a:t>
            </a:r>
            <a:r>
              <a:rPr lang="en-US" sz="3000" dirty="0" smtClean="0"/>
              <a:t>menu                                                     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74240"/>
            <a:ext cx="2209800" cy="1593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78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520940" cy="548640"/>
          </a:xfrm>
        </p:spPr>
        <p:txBody>
          <a:bodyPr/>
          <a:lstStyle/>
          <a:p>
            <a:r>
              <a:rPr lang="en-US" sz="3200" dirty="0" smtClean="0"/>
              <a:t>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100628"/>
            <a:ext cx="6720840" cy="65197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‘The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Little Havana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Sub’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2057400"/>
            <a:ext cx="85344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Sliced Turkey</a:t>
            </a:r>
          </a:p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Caramelized Onions</a:t>
            </a:r>
          </a:p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Pepper Jack Cheese</a:t>
            </a:r>
          </a:p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Honey Mustard</a:t>
            </a:r>
            <a:endParaRPr lang="en-US" sz="3000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pPr marL="0" indent="0"/>
            <a:endParaRPr lang="en-US" dirty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on a whole wheat bun</a:t>
            </a:r>
          </a:p>
          <a:p>
            <a:pPr marL="0" indent="0"/>
            <a:endParaRPr lang="en-US" sz="1400" dirty="0" smtClean="0">
              <a:solidFill>
                <a:schemeClr val="bg2">
                  <a:lumMod val="25000"/>
                </a:schemeClr>
              </a:solidFill>
              <a:latin typeface="Kristen ITC" panose="03050502040202030202" pitchFamily="66" charset="0"/>
            </a:endParaRPr>
          </a:p>
          <a:p>
            <a:pPr marL="0" indent="0"/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Kristen ITC" panose="03050502040202030202" pitchFamily="66" charset="0"/>
              </a:rPr>
              <a:t>	Served w/ sliced dill pickles on the side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31" t="18018" r="3420"/>
          <a:stretch/>
        </p:blipFill>
        <p:spPr>
          <a:xfrm>
            <a:off x="4495800" y="2286000"/>
            <a:ext cx="4512301" cy="2514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37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9266" y="1219200"/>
            <a:ext cx="8932334" cy="5638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Served on whole wheat bread</a:t>
            </a:r>
          </a:p>
          <a:p>
            <a:endParaRPr lang="en-US" sz="1000" dirty="0" smtClean="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Ham, Pepperoni, &amp; Salami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Topped with a special balsamic vinaigrette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(made with balsamic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vinegar, mustard,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Salad oil, honey,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salt &amp; pepper)</a:t>
            </a:r>
          </a:p>
          <a:p>
            <a:endParaRPr lang="en-US" sz="1000" dirty="0" smtClean="0">
              <a:solidFill>
                <a:schemeClr val="accent6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Add lettuce and</a:t>
            </a:r>
          </a:p>
          <a:p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latin typeface="Kristen ITC" panose="03050502040202030202" pitchFamily="66" charset="0"/>
              </a:rPr>
              <a:t>	tomato if desired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00" y="3505200"/>
            <a:ext cx="4464860" cy="32019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75360" y="381000"/>
            <a:ext cx="6720840" cy="6519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‘Not the BMT Sub’</a:t>
            </a:r>
            <a:endParaRPr lang="en-US" sz="3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marketing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5824" y="1676400"/>
            <a:ext cx="8229600" cy="2998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Texas A&amp;M - Corpus Christi </a:t>
            </a:r>
            <a:r>
              <a:rPr lang="en-US" sz="3000" dirty="0" smtClean="0"/>
              <a:t>students recruited to create marketing </a:t>
            </a:r>
            <a:r>
              <a:rPr lang="en-US" sz="3000" dirty="0"/>
              <a:t>plan </a:t>
            </a:r>
            <a:r>
              <a:rPr lang="en-US" sz="3000" dirty="0" smtClean="0"/>
              <a:t>for subs</a:t>
            </a:r>
          </a:p>
          <a:p>
            <a:pPr marL="285750" indent="-285750">
              <a:spcAft>
                <a:spcPts val="1000"/>
              </a:spcAft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Audience </a:t>
            </a:r>
            <a:r>
              <a:rPr lang="en-US" sz="3000" dirty="0"/>
              <a:t>– High School </a:t>
            </a:r>
            <a:r>
              <a:rPr lang="en-US" sz="3000" dirty="0" smtClean="0"/>
              <a:t>Students</a:t>
            </a:r>
          </a:p>
          <a:p>
            <a:pPr marL="285750" indent="-285750">
              <a:spcAft>
                <a:spcPts val="500"/>
              </a:spcAft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Goals</a:t>
            </a:r>
          </a:p>
          <a:p>
            <a:pPr marL="742950" lvl="1" indent="-285750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Encourage enjoyment of sub sandwiches during </a:t>
            </a:r>
            <a:r>
              <a:rPr lang="en-US" sz="2400" dirty="0" smtClean="0"/>
              <a:t>lunch</a:t>
            </a:r>
          </a:p>
          <a:p>
            <a:pPr marL="742950" lvl="1" indent="-285750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Encourage subs be taken as part of reimbursable </a:t>
            </a:r>
            <a:r>
              <a:rPr lang="en-US" sz="2400" dirty="0" smtClean="0"/>
              <a:t>meal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0283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Marketing Activities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3429000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3000" dirty="0" smtClean="0"/>
              <a:t>Brand sandwiches</a:t>
            </a:r>
            <a:endParaRPr lang="en-US" sz="3000" dirty="0" smtClean="0">
              <a:effectLst/>
            </a:endParaRPr>
          </a:p>
          <a:p>
            <a:pPr marL="457200" lvl="0" indent="-4572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Promote </a:t>
            </a:r>
            <a:r>
              <a:rPr lang="en-US" sz="3000" dirty="0" smtClean="0"/>
              <a:t>sandwiches </a:t>
            </a:r>
            <a:r>
              <a:rPr lang="en-US" sz="3000" dirty="0"/>
              <a:t>in </a:t>
            </a:r>
            <a:r>
              <a:rPr lang="en-US" sz="3000" dirty="0" smtClean="0"/>
              <a:t>advance  </a:t>
            </a:r>
            <a:endParaRPr lang="en-US" sz="3000" dirty="0" smtClean="0">
              <a:effectLst/>
            </a:endParaRPr>
          </a:p>
          <a:p>
            <a:pPr marL="457200" lvl="0" indent="-4572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Advertise </a:t>
            </a:r>
            <a:r>
              <a:rPr lang="en-US" sz="3000" dirty="0" smtClean="0"/>
              <a:t>sandwiches </a:t>
            </a:r>
            <a:r>
              <a:rPr lang="en-US" sz="3000" dirty="0"/>
              <a:t>as they are being </a:t>
            </a:r>
            <a:r>
              <a:rPr lang="en-US" sz="3000" dirty="0" smtClean="0"/>
              <a:t>served</a:t>
            </a:r>
            <a:endParaRPr lang="en-US" sz="3000" dirty="0" smtClean="0">
              <a:effectLst/>
            </a:endParaRPr>
          </a:p>
          <a:p>
            <a:pPr marL="457200" lvl="0" indent="-457200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Publish nutritional </a:t>
            </a:r>
            <a:r>
              <a:rPr lang="en-US" sz="3000" dirty="0" smtClean="0"/>
              <a:t>information</a:t>
            </a:r>
            <a:endParaRPr lang="en-US" sz="3000" dirty="0" smtClean="0"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2746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Promotional Platforms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95400"/>
            <a:ext cx="6858000" cy="40386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District’s website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Posters at schools </a:t>
            </a:r>
            <a:r>
              <a:rPr lang="en-US" sz="2800" dirty="0"/>
              <a:t>or </a:t>
            </a:r>
            <a:r>
              <a:rPr lang="en-US" sz="2800" dirty="0" smtClean="0"/>
              <a:t>sporting events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School announcements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Signage </a:t>
            </a:r>
            <a:r>
              <a:rPr lang="en-US" sz="2800" dirty="0"/>
              <a:t>in </a:t>
            </a:r>
            <a:r>
              <a:rPr lang="en-US" sz="2800" dirty="0" smtClean="0"/>
              <a:t>cafeteria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Social media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800" dirty="0" smtClean="0"/>
              <a:t>Activities </a:t>
            </a:r>
            <a:r>
              <a:rPr lang="en-US" sz="2800" dirty="0"/>
              <a:t>at </a:t>
            </a:r>
            <a:r>
              <a:rPr lang="en-US" sz="2800" dirty="0" smtClean="0"/>
              <a:t>schools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During meal times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After/before school</a:t>
            </a:r>
            <a:endParaRPr lang="en-US" sz="24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41671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1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Thank You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72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</TotalTime>
  <Words>236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Developing and Marketing of a Submarine Sandwich</vt:lpstr>
      <vt:lpstr>Corpus Christi, Texas</vt:lpstr>
      <vt:lpstr>Response</vt:lpstr>
      <vt:lpstr>Development</vt:lpstr>
      <vt:lpstr>Slide 5</vt:lpstr>
      <vt:lpstr>marketing</vt:lpstr>
      <vt:lpstr>Marketing Activities</vt:lpstr>
      <vt:lpstr>Promotional Platforms</vt:lpstr>
      <vt:lpstr>Slide 9</vt:lpstr>
    </vt:vector>
  </TitlesOfParts>
  <Company>CCISD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and Marketing of a  Submarine Sandwich</dc:title>
  <dc:creator>Windows User</dc:creator>
  <cp:lastModifiedBy>CCISD</cp:lastModifiedBy>
  <cp:revision>22</cp:revision>
  <dcterms:created xsi:type="dcterms:W3CDTF">2014-01-20T17:42:35Z</dcterms:created>
  <dcterms:modified xsi:type="dcterms:W3CDTF">2014-01-26T16:35:37Z</dcterms:modified>
</cp:coreProperties>
</file>